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  <p:sldMasterId id="2147483720" r:id="rId2"/>
    <p:sldMasterId id="2147483732" r:id="rId3"/>
    <p:sldMasterId id="2147483744" r:id="rId4"/>
  </p:sldMasterIdLst>
  <p:sldIdLst>
    <p:sldId id="258" r:id="rId5"/>
    <p:sldId id="282" r:id="rId6"/>
    <p:sldId id="259" r:id="rId7"/>
    <p:sldId id="285" r:id="rId8"/>
    <p:sldId id="260" r:id="rId9"/>
    <p:sldId id="257" r:id="rId10"/>
    <p:sldId id="261" r:id="rId11"/>
    <p:sldId id="262" r:id="rId12"/>
    <p:sldId id="263" r:id="rId13"/>
    <p:sldId id="284" r:id="rId14"/>
    <p:sldId id="264" r:id="rId15"/>
    <p:sldId id="265" r:id="rId16"/>
    <p:sldId id="286" r:id="rId17"/>
    <p:sldId id="287" r:id="rId18"/>
    <p:sldId id="288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84865-7376-4DB9-BEA5-CFDCDBB872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0884-35F0-4CA9-884C-EE07663E37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8910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d"/>
      </p:transition>
    </mc:Choice>
    <mc:Fallback xmlns="">
      <p:transition spd="slow">
        <p:wipe dir="d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84865-7376-4DB9-BEA5-CFDCDBB872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0884-35F0-4CA9-884C-EE07663E37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5103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d"/>
      </p:transition>
    </mc:Choice>
    <mc:Fallback xmlns="">
      <p:transition spd="slow">
        <p:wipe dir="d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84865-7376-4DB9-BEA5-CFDCDBB872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0884-35F0-4CA9-884C-EE07663E37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151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d"/>
      </p:transition>
    </mc:Choice>
    <mc:Fallback xmlns="">
      <p:transition spd="slow">
        <p:wipe dir="d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84865-7376-4DB9-BEA5-CFDCDBB872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0884-35F0-4CA9-884C-EE07663E37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8598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d"/>
      </p:transition>
    </mc:Choice>
    <mc:Fallback xmlns="">
      <p:transition spd="slow">
        <p:wipe dir="d"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84865-7376-4DB9-BEA5-CFDCDBB872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0884-35F0-4CA9-884C-EE07663E37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0540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d"/>
      </p:transition>
    </mc:Choice>
    <mc:Fallback xmlns="">
      <p:transition spd="slow">
        <p:wipe dir="d"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84865-7376-4DB9-BEA5-CFDCDBB872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0884-35F0-4CA9-884C-EE07663E37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058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d"/>
      </p:transition>
    </mc:Choice>
    <mc:Fallback xmlns="">
      <p:transition spd="slow">
        <p:wipe dir="d"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84865-7376-4DB9-BEA5-CFDCDBB872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0884-35F0-4CA9-884C-EE07663E37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48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d"/>
      </p:transition>
    </mc:Choice>
    <mc:Fallback xmlns="">
      <p:transition spd="slow">
        <p:wipe dir="d"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84865-7376-4DB9-BEA5-CFDCDBB872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0884-35F0-4CA9-884C-EE07663E37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1220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d"/>
      </p:transition>
    </mc:Choice>
    <mc:Fallback xmlns="">
      <p:transition spd="slow">
        <p:wipe dir="d"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84865-7376-4DB9-BEA5-CFDCDBB872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0884-35F0-4CA9-884C-EE07663E37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471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d"/>
      </p:transition>
    </mc:Choice>
    <mc:Fallback xmlns="">
      <p:transition spd="slow">
        <p:wipe dir="d"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84865-7376-4DB9-BEA5-CFDCDBB872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0884-35F0-4CA9-884C-EE07663E37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488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d"/>
      </p:transition>
    </mc:Choice>
    <mc:Fallback xmlns="">
      <p:transition spd="slow">
        <p:wipe dir="d"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84865-7376-4DB9-BEA5-CFDCDBB872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0884-35F0-4CA9-884C-EE07663E37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8465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d"/>
      </p:transition>
    </mc:Choice>
    <mc:Fallback xmlns="">
      <p:transition spd="slow">
        <p:wipe dir="d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84865-7376-4DB9-BEA5-CFDCDBB872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0884-35F0-4CA9-884C-EE07663E37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1934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d"/>
      </p:transition>
    </mc:Choice>
    <mc:Fallback xmlns="">
      <p:transition spd="slow">
        <p:wipe dir="d"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84865-7376-4DB9-BEA5-CFDCDBB872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0884-35F0-4CA9-884C-EE07663E37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074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d"/>
      </p:transition>
    </mc:Choice>
    <mc:Fallback xmlns="">
      <p:transition spd="slow">
        <p:wipe dir="d"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84865-7376-4DB9-BEA5-CFDCDBB872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0884-35F0-4CA9-884C-EE07663E37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1743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d"/>
      </p:transition>
    </mc:Choice>
    <mc:Fallback xmlns="">
      <p:transition spd="slow">
        <p:wipe dir="d"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84865-7376-4DB9-BEA5-CFDCDBB872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0884-35F0-4CA9-884C-EE07663E37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730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d"/>
      </p:transition>
    </mc:Choice>
    <mc:Fallback xmlns="">
      <p:transition spd="slow">
        <p:wipe dir="d"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84865-7376-4DB9-BEA5-CFDCDBB872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0884-35F0-4CA9-884C-EE07663E37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5554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d"/>
      </p:transition>
    </mc:Choice>
    <mc:Fallback xmlns="">
      <p:transition spd="slow">
        <p:wipe dir="d"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84865-7376-4DB9-BEA5-CFDCDBB872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0884-35F0-4CA9-884C-EE07663E37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756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d"/>
      </p:transition>
    </mc:Choice>
    <mc:Fallback xmlns="">
      <p:transition spd="slow">
        <p:wipe dir="d"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84865-7376-4DB9-BEA5-CFDCDBB872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0884-35F0-4CA9-884C-EE07663E37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050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d"/>
      </p:transition>
    </mc:Choice>
    <mc:Fallback xmlns="">
      <p:transition spd="slow">
        <p:wipe dir="d"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84865-7376-4DB9-BEA5-CFDCDBB872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0884-35F0-4CA9-884C-EE07663E37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762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d"/>
      </p:transition>
    </mc:Choice>
    <mc:Fallback xmlns="">
      <p:transition spd="slow">
        <p:wipe dir="d"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84865-7376-4DB9-BEA5-CFDCDBB872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0884-35F0-4CA9-884C-EE07663E37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7545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d"/>
      </p:transition>
    </mc:Choice>
    <mc:Fallback xmlns="">
      <p:transition spd="slow">
        <p:wipe dir="d"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84865-7376-4DB9-BEA5-CFDCDBB872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0884-35F0-4CA9-884C-EE07663E37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5963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d"/>
      </p:transition>
    </mc:Choice>
    <mc:Fallback xmlns="">
      <p:transition spd="slow">
        <p:wipe dir="d"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84865-7376-4DB9-BEA5-CFDCDBB872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0884-35F0-4CA9-884C-EE07663E37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80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d"/>
      </p:transition>
    </mc:Choice>
    <mc:Fallback xmlns="">
      <p:transition spd="slow">
        <p:wipe dir="d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84865-7376-4DB9-BEA5-CFDCDBB872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0884-35F0-4CA9-884C-EE07663E37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3761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d"/>
      </p:transition>
    </mc:Choice>
    <mc:Fallback xmlns="">
      <p:transition spd="slow">
        <p:wipe dir="d"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84865-7376-4DB9-BEA5-CFDCDBB872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0884-35F0-4CA9-884C-EE07663E37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7752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d"/>
      </p:transition>
    </mc:Choice>
    <mc:Fallback xmlns="">
      <p:transition spd="slow">
        <p:wipe dir="d"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84865-7376-4DB9-BEA5-CFDCDBB872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0884-35F0-4CA9-884C-EE07663E37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2595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d"/>
      </p:transition>
    </mc:Choice>
    <mc:Fallback xmlns="">
      <p:transition spd="slow">
        <p:wipe dir="d"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84865-7376-4DB9-BEA5-CFDCDBB872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0884-35F0-4CA9-884C-EE07663E37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9321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d"/>
      </p:transition>
    </mc:Choice>
    <mc:Fallback xmlns="">
      <p:transition spd="slow">
        <p:wipe dir="d"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84865-7376-4DB9-BEA5-CFDCDBB872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0884-35F0-4CA9-884C-EE07663E37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245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d"/>
      </p:transition>
    </mc:Choice>
    <mc:Fallback xmlns="">
      <p:transition spd="slow">
        <p:wipe dir="d"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DBA85-EDA5-4994-960A-A7DC9F75EE8E}" type="datetimeFigureOut">
              <a:rPr lang="en-US" smtClean="0"/>
              <a:t>8/9/2020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13548-F5E8-42EC-BFF6-33606037E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648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d"/>
      </p:transition>
    </mc:Choice>
    <mc:Fallback xmlns="">
      <p:transition spd="slow">
        <p:wipe dir="d"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DBA85-EDA5-4994-960A-A7DC9F75EE8E}" type="datetimeFigureOut">
              <a:rPr lang="en-US" smtClean="0"/>
              <a:t>8/9/2020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13548-F5E8-42EC-BFF6-33606037E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474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d"/>
      </p:transition>
    </mc:Choice>
    <mc:Fallback xmlns="">
      <p:transition spd="slow">
        <p:wipe dir="d"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DBA85-EDA5-4994-960A-A7DC9F75EE8E}" type="datetimeFigureOut">
              <a:rPr lang="en-US" smtClean="0"/>
              <a:t>8/9/2020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13548-F5E8-42EC-BFF6-33606037E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520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d"/>
      </p:transition>
    </mc:Choice>
    <mc:Fallback xmlns="">
      <p:transition spd="slow">
        <p:wipe dir="d"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DBA85-EDA5-4994-960A-A7DC9F75EE8E}" type="datetimeFigureOut">
              <a:rPr lang="en-US" smtClean="0"/>
              <a:t>8/9/2020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13548-F5E8-42EC-BFF6-33606037E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682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d"/>
      </p:transition>
    </mc:Choice>
    <mc:Fallback xmlns="">
      <p:transition spd="slow">
        <p:wipe dir="d"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DBA85-EDA5-4994-960A-A7DC9F75EE8E}" type="datetimeFigureOut">
              <a:rPr lang="en-US" smtClean="0"/>
              <a:t>8/9/2020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13548-F5E8-42EC-BFF6-33606037E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005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d"/>
      </p:transition>
    </mc:Choice>
    <mc:Fallback xmlns="">
      <p:transition spd="slow">
        <p:wipe dir="d"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DBA85-EDA5-4994-960A-A7DC9F75EE8E}" type="datetimeFigureOut">
              <a:rPr lang="en-US" smtClean="0"/>
              <a:t>8/9/2020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13548-F5E8-42EC-BFF6-33606037E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356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d"/>
      </p:transition>
    </mc:Choice>
    <mc:Fallback xmlns="">
      <p:transition spd="slow">
        <p:wipe dir="d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84865-7376-4DB9-BEA5-CFDCDBB872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0884-35F0-4CA9-884C-EE07663E37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4687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d"/>
      </p:transition>
    </mc:Choice>
    <mc:Fallback xmlns="">
      <p:transition spd="slow">
        <p:wipe dir="d"/>
      </p:transition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DBA85-EDA5-4994-960A-A7DC9F75EE8E}" type="datetimeFigureOut">
              <a:rPr lang="en-US" smtClean="0"/>
              <a:t>8/9/2020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13548-F5E8-42EC-BFF6-33606037E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641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d"/>
      </p:transition>
    </mc:Choice>
    <mc:Fallback xmlns="">
      <p:transition spd="slow">
        <p:wipe dir="d"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DBA85-EDA5-4994-960A-A7DC9F75EE8E}" type="datetimeFigureOut">
              <a:rPr lang="en-US" smtClean="0"/>
              <a:t>8/9/2020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13548-F5E8-42EC-BFF6-33606037E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823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d"/>
      </p:transition>
    </mc:Choice>
    <mc:Fallback xmlns="">
      <p:transition spd="slow">
        <p:wipe dir="d"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DBA85-EDA5-4994-960A-A7DC9F75EE8E}" type="datetimeFigureOut">
              <a:rPr lang="en-US" smtClean="0"/>
              <a:t>8/9/2020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13548-F5E8-42EC-BFF6-33606037E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868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d"/>
      </p:transition>
    </mc:Choice>
    <mc:Fallback xmlns="">
      <p:transition spd="slow">
        <p:wipe dir="d"/>
      </p:transition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DBA85-EDA5-4994-960A-A7DC9F75EE8E}" type="datetimeFigureOut">
              <a:rPr lang="en-US" smtClean="0"/>
              <a:t>8/9/2020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13548-F5E8-42EC-BFF6-33606037E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391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d"/>
      </p:transition>
    </mc:Choice>
    <mc:Fallback xmlns="">
      <p:transition spd="slow">
        <p:wipe dir="d"/>
      </p:transition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DBA85-EDA5-4994-960A-A7DC9F75EE8E}" type="datetimeFigureOut">
              <a:rPr lang="en-US" smtClean="0"/>
              <a:t>8/9/2020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13548-F5E8-42EC-BFF6-33606037E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839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d"/>
      </p:transition>
    </mc:Choice>
    <mc:Fallback xmlns="">
      <p:transition spd="slow">
        <p:wipe dir="d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84865-7376-4DB9-BEA5-CFDCDBB872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0884-35F0-4CA9-884C-EE07663E37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799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d"/>
      </p:transition>
    </mc:Choice>
    <mc:Fallback xmlns="">
      <p:transition spd="slow">
        <p:wipe dir="d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84865-7376-4DB9-BEA5-CFDCDBB872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0884-35F0-4CA9-884C-EE07663E37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1591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d"/>
      </p:transition>
    </mc:Choice>
    <mc:Fallback xmlns="">
      <p:transition spd="slow">
        <p:wipe dir="d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84865-7376-4DB9-BEA5-CFDCDBB872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0884-35F0-4CA9-884C-EE07663E37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3184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d"/>
      </p:transition>
    </mc:Choice>
    <mc:Fallback xmlns="">
      <p:transition spd="slow">
        <p:wipe dir="d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84865-7376-4DB9-BEA5-CFDCDBB872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0884-35F0-4CA9-884C-EE07663E37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9836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d"/>
      </p:transition>
    </mc:Choice>
    <mc:Fallback xmlns="">
      <p:transition spd="slow">
        <p:wipe dir="d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84865-7376-4DB9-BEA5-CFDCDBB872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20884-35F0-4CA9-884C-EE07663E37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5302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d"/>
      </p:transition>
    </mc:Choice>
    <mc:Fallback xmlns="">
      <p:transition spd="slow">
        <p:wipe dir="d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DBA85-EDA5-4994-960A-A7DC9F75EE8E}" type="datetimeFigureOut">
              <a:rPr lang="en-US" smtClean="0"/>
              <a:t>8/9/2020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413548-F5E8-42EC-BFF6-33606037E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005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 dir="d"/>
      </p:transition>
    </mc:Choice>
    <mc:Fallback xmlns="">
      <p:transition spd="slow">
        <p:wipe dir="d"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DBA85-EDA5-4994-960A-A7DC9F75EE8E}" type="datetimeFigureOut">
              <a:rPr lang="en-US" smtClean="0"/>
              <a:t>8/9/2020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413548-F5E8-42EC-BFF6-33606037E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773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 dir="d"/>
      </p:transition>
    </mc:Choice>
    <mc:Fallback xmlns="">
      <p:transition spd="slow">
        <p:wipe dir="d"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DBA85-EDA5-4994-960A-A7DC9F75EE8E}" type="datetimeFigureOut">
              <a:rPr lang="en-US" smtClean="0"/>
              <a:t>8/9/2020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413548-F5E8-42EC-BFF6-33606037E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754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 dir="d"/>
      </p:transition>
    </mc:Choice>
    <mc:Fallback xmlns="">
      <p:transition spd="slow">
        <p:wipe dir="d"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DBA85-EDA5-4994-960A-A7DC9F75EE8E}" type="datetimeFigureOut">
              <a:rPr lang="en-US" smtClean="0"/>
              <a:t>8/9/2020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413548-F5E8-42EC-BFF6-33606037E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871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 dir="d"/>
      </p:transition>
    </mc:Choice>
    <mc:Fallback xmlns="">
      <p:transition spd="slow">
        <p:wipe dir="d"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C7A57C0-AA47-4E13-93EF-FB02B9B646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5715"/>
            <a:ext cx="9144000" cy="684657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164B411-55D2-4CF9-8A5F-4CF0A7E7BB02}"/>
              </a:ext>
            </a:extLst>
          </p:cNvPr>
          <p:cNvSpPr txBox="1"/>
          <p:nvPr/>
        </p:nvSpPr>
        <p:spPr>
          <a:xfrm>
            <a:off x="8050635" y="87868"/>
            <a:ext cx="2617364" cy="36933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image © Warner Brothers</a:t>
            </a:r>
          </a:p>
        </p:txBody>
      </p:sp>
    </p:spTree>
    <p:extLst>
      <p:ext uri="{BB962C8B-B14F-4D97-AF65-F5344CB8AC3E}">
        <p14:creationId xmlns:p14="http://schemas.microsoft.com/office/powerpoint/2010/main" val="3860239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d"/>
      </p:transition>
    </mc:Choice>
    <mc:Fallback xmlns="">
      <p:transition spd="slow">
        <p:wipe dir="d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0" y="1"/>
            <a:ext cx="121920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>
                <a:solidFill>
                  <a:schemeClr val="bg1"/>
                </a:solidFill>
              </a:rPr>
              <a:t>Genesis 3.11 NIV:  And he said, “Who told you that you were naked? Have you eaten from the tree that I commanded you not to eat from?”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B8DA89A-39DD-4FE7-B00C-EBD165418537}"/>
              </a:ext>
            </a:extLst>
          </p:cNvPr>
          <p:cNvSpPr txBox="1"/>
          <p:nvPr/>
        </p:nvSpPr>
        <p:spPr>
          <a:xfrm>
            <a:off x="-1" y="2692867"/>
            <a:ext cx="12191999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John 1.9 NIV:  If we confess our sins, he is faithful and just and will forgive us our sins and purify us from all unrighteousness. </a:t>
            </a:r>
            <a:endParaRPr lang="en-US" sz="3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4182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d"/>
      </p:transition>
    </mc:Choice>
    <mc:Fallback xmlns="">
      <p:transition spd="slow">
        <p:wipe dir="d"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0" y="1"/>
            <a:ext cx="12192000" cy="1138773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400" dirty="0">
                <a:solidFill>
                  <a:schemeClr val="bg1"/>
                </a:solidFill>
              </a:rPr>
              <a:t>Genesis 3.12 NIV:  The man said, “The woman you put here with me—she gave me some fruit from the tree, and I ate it.”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4566" y="1237673"/>
            <a:ext cx="6322868" cy="5620327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519833" y="6150113"/>
            <a:ext cx="24147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chemeClr val="bg1"/>
                </a:solidFill>
              </a:rPr>
              <a:t>image from </a:t>
            </a:r>
          </a:p>
          <a:p>
            <a:pPr algn="r"/>
            <a:r>
              <a:rPr lang="en-US" sz="2000" dirty="0">
                <a:solidFill>
                  <a:schemeClr val="bg1"/>
                </a:solidFill>
              </a:rPr>
              <a:t>psychologytoday.com</a:t>
            </a:r>
          </a:p>
        </p:txBody>
      </p:sp>
    </p:spTree>
    <p:extLst>
      <p:ext uri="{BB962C8B-B14F-4D97-AF65-F5344CB8AC3E}">
        <p14:creationId xmlns:p14="http://schemas.microsoft.com/office/powerpoint/2010/main" val="925157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d"/>
      </p:transition>
    </mc:Choice>
    <mc:Fallback xmlns="">
      <p:transition spd="slow">
        <p:wipe dir="d"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0" y="1"/>
            <a:ext cx="12192000" cy="1908215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400" dirty="0">
                <a:solidFill>
                  <a:schemeClr val="bg1"/>
                </a:solidFill>
              </a:rPr>
              <a:t>Genesis 3.13 NIV:  Then the LORD God said to the woman, “What is this you have done?”  The woman said, “The serpent deceived me, and I ate.”</a:t>
            </a:r>
          </a:p>
          <a:p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272723" y="6150114"/>
            <a:ext cx="19157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chemeClr val="bg1"/>
                </a:solidFill>
              </a:rPr>
              <a:t>image from </a:t>
            </a:r>
          </a:p>
          <a:p>
            <a:pPr algn="r"/>
            <a:r>
              <a:rPr lang="en-US" sz="2000" dirty="0">
                <a:solidFill>
                  <a:schemeClr val="bg1"/>
                </a:solidFill>
              </a:rPr>
              <a:t>listdose.com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8440" y="1636022"/>
            <a:ext cx="5815119" cy="522197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378837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d"/>
      </p:transition>
    </mc:Choice>
    <mc:Fallback xmlns="">
      <p:transition spd="slow">
        <p:wipe dir="d"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857250"/>
            <a:ext cx="9144000" cy="51435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510473" y="6450128"/>
            <a:ext cx="2922982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artwork by Grete Bauder</a:t>
            </a:r>
          </a:p>
        </p:txBody>
      </p:sp>
    </p:spTree>
    <p:extLst>
      <p:ext uri="{BB962C8B-B14F-4D97-AF65-F5344CB8AC3E}">
        <p14:creationId xmlns:p14="http://schemas.microsoft.com/office/powerpoint/2010/main" val="3690900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d"/>
      </p:transition>
    </mc:Choice>
    <mc:Fallback xmlns="">
      <p:transition spd="slow">
        <p:wipe dir="d"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0" y="1"/>
            <a:ext cx="1219200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>
                <a:solidFill>
                  <a:schemeClr val="bg1"/>
                </a:solidFill>
              </a:rPr>
              <a:t>Leviticus 5.5 NIV, God told Moses: “…when anyone becomes aware that they are guilty in any of these matters, they must </a:t>
            </a:r>
            <a:r>
              <a:rPr lang="en-US" sz="3400" b="1" dirty="0">
                <a:solidFill>
                  <a:srgbClr val="FFFF00"/>
                </a:solidFill>
              </a:rPr>
              <a:t>confess in what way they have sinned</a:t>
            </a:r>
            <a:r>
              <a:rPr lang="en-US" sz="3400" dirty="0">
                <a:solidFill>
                  <a:schemeClr val="bg1"/>
                </a:solidFill>
              </a:rPr>
              <a:t>.”</a:t>
            </a:r>
          </a:p>
          <a:p>
            <a:endParaRPr lang="en-US" sz="2000" dirty="0">
              <a:solidFill>
                <a:schemeClr val="bg1"/>
              </a:solidFill>
            </a:endParaRPr>
          </a:p>
          <a:p>
            <a:r>
              <a:rPr lang="en-US" sz="3400" dirty="0">
                <a:solidFill>
                  <a:schemeClr val="bg1"/>
                </a:solidFill>
              </a:rPr>
              <a:t>Numbers 5.6-7 NIV, God spoke through Moses:  “Any man or woman who wrongs another in any way and so is unfaithful to the LORD is guilty and must </a:t>
            </a:r>
            <a:r>
              <a:rPr lang="en-US" sz="3400" b="1" dirty="0">
                <a:solidFill>
                  <a:srgbClr val="FFFF00"/>
                </a:solidFill>
              </a:rPr>
              <a:t>confess the sin </a:t>
            </a:r>
            <a:r>
              <a:rPr lang="en-US" sz="3400" dirty="0">
                <a:solidFill>
                  <a:schemeClr val="bg1"/>
                </a:solidFill>
              </a:rPr>
              <a:t>they have committed.”</a:t>
            </a:r>
          </a:p>
          <a:p>
            <a:endParaRPr lang="en-US" sz="2000" dirty="0">
              <a:solidFill>
                <a:schemeClr val="bg1"/>
              </a:solidFill>
            </a:endParaRPr>
          </a:p>
          <a:p>
            <a:r>
              <a:rPr lang="en-US" sz="3400" dirty="0">
                <a:solidFill>
                  <a:schemeClr val="bg1"/>
                </a:solidFill>
              </a:rPr>
              <a:t>Proverbs 28.13 NIV:  Whoever conceals their sins does not prosper, but the one who </a:t>
            </a:r>
            <a:r>
              <a:rPr lang="en-US" sz="3400" b="1" dirty="0">
                <a:solidFill>
                  <a:srgbClr val="FFFF00"/>
                </a:solidFill>
              </a:rPr>
              <a:t>confesses and renounces them </a:t>
            </a:r>
            <a:r>
              <a:rPr lang="en-US" sz="3400" dirty="0">
                <a:solidFill>
                  <a:schemeClr val="bg1"/>
                </a:solidFill>
              </a:rPr>
              <a:t>finds mercy.</a:t>
            </a:r>
          </a:p>
          <a:p>
            <a:endParaRPr lang="en-US" sz="2000" dirty="0">
              <a:solidFill>
                <a:schemeClr val="bg1"/>
              </a:solidFill>
            </a:endParaRPr>
          </a:p>
          <a:p>
            <a:r>
              <a:rPr lang="en-US" sz="3400" dirty="0">
                <a:solidFill>
                  <a:schemeClr val="bg1"/>
                </a:solidFill>
              </a:rPr>
              <a:t>1 John 1.9 NIV:  If we </a:t>
            </a:r>
            <a:r>
              <a:rPr lang="en-US" sz="3400" b="1" dirty="0">
                <a:solidFill>
                  <a:srgbClr val="FFFF00"/>
                </a:solidFill>
              </a:rPr>
              <a:t>confess our sins</a:t>
            </a:r>
            <a:r>
              <a:rPr lang="en-US" sz="3400" dirty="0">
                <a:solidFill>
                  <a:schemeClr val="bg1"/>
                </a:solidFill>
              </a:rPr>
              <a:t>, he is faithful and just and will forgive us our sins and purify us from all unrighteousness.</a:t>
            </a:r>
          </a:p>
        </p:txBody>
      </p:sp>
    </p:spTree>
    <p:extLst>
      <p:ext uri="{BB962C8B-B14F-4D97-AF65-F5344CB8AC3E}">
        <p14:creationId xmlns:p14="http://schemas.microsoft.com/office/powerpoint/2010/main" val="796609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d"/>
      </p:transition>
    </mc:Choice>
    <mc:Fallback xmlns="">
      <p:transition spd="slow">
        <p:wipe dir="d"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132595" y="166255"/>
            <a:ext cx="2324278" cy="6525490"/>
            <a:chOff x="132594" y="166255"/>
            <a:chExt cx="2182091" cy="6525490"/>
          </a:xfrm>
        </p:grpSpPr>
        <p:grpSp>
          <p:nvGrpSpPr>
            <p:cNvPr id="22" name="Group 40"/>
            <p:cNvGrpSpPr/>
            <p:nvPr/>
          </p:nvGrpSpPr>
          <p:grpSpPr>
            <a:xfrm>
              <a:off x="132594" y="166255"/>
              <a:ext cx="2182091" cy="6525490"/>
              <a:chOff x="76200" y="381000"/>
              <a:chExt cx="1752600" cy="5867400"/>
            </a:xfrm>
          </p:grpSpPr>
          <p:grpSp>
            <p:nvGrpSpPr>
              <p:cNvPr id="24" name="Group 10"/>
              <p:cNvGrpSpPr/>
              <p:nvPr/>
            </p:nvGrpSpPr>
            <p:grpSpPr>
              <a:xfrm>
                <a:off x="76200" y="381000"/>
                <a:ext cx="1752600" cy="5867400"/>
                <a:chOff x="304800" y="381000"/>
                <a:chExt cx="1752600" cy="5867400"/>
              </a:xfrm>
            </p:grpSpPr>
            <p:sp>
              <p:nvSpPr>
                <p:cNvPr id="27" name="Oval 26"/>
                <p:cNvSpPr/>
                <p:nvPr/>
              </p:nvSpPr>
              <p:spPr>
                <a:xfrm>
                  <a:off x="304800" y="381000"/>
                  <a:ext cx="1752600" cy="1752600"/>
                </a:xfrm>
                <a:prstGeom prst="ellipse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3200" b="1" dirty="0">
                      <a:solidFill>
                        <a:prstClr val="black"/>
                      </a:solidFill>
                    </a:rPr>
                    <a:t>God</a:t>
                  </a:r>
                </a:p>
              </p:txBody>
            </p:sp>
            <p:sp>
              <p:nvSpPr>
                <p:cNvPr id="28" name="Oval 27"/>
                <p:cNvSpPr/>
                <p:nvPr/>
              </p:nvSpPr>
              <p:spPr>
                <a:xfrm>
                  <a:off x="304800" y="2438400"/>
                  <a:ext cx="1752600" cy="1752600"/>
                </a:xfrm>
                <a:prstGeom prst="ellipse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000" b="1" dirty="0">
                    <a:solidFill>
                      <a:prstClr val="black"/>
                    </a:solidFill>
                  </a:endParaRPr>
                </a:p>
                <a:p>
                  <a:pPr algn="ctr"/>
                  <a:r>
                    <a:rPr lang="en-US" sz="3200" b="1" dirty="0">
                      <a:solidFill>
                        <a:prstClr val="black"/>
                      </a:solidFill>
                    </a:rPr>
                    <a:t>Family</a:t>
                  </a:r>
                </a:p>
              </p:txBody>
            </p:sp>
            <p:sp>
              <p:nvSpPr>
                <p:cNvPr id="29" name="Oval 28"/>
                <p:cNvSpPr/>
                <p:nvPr/>
              </p:nvSpPr>
              <p:spPr>
                <a:xfrm>
                  <a:off x="304800" y="4495800"/>
                  <a:ext cx="1752600" cy="1752600"/>
                </a:xfrm>
                <a:prstGeom prst="ellipse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3200" b="1" dirty="0">
                      <a:solidFill>
                        <a:prstClr val="black"/>
                      </a:solidFill>
                    </a:rPr>
                    <a:t>Creation</a:t>
                  </a:r>
                </a:p>
              </p:txBody>
            </p:sp>
          </p:grpSp>
          <p:sp>
            <p:nvSpPr>
              <p:cNvPr id="25" name="Rectangle 14"/>
              <p:cNvSpPr>
                <a:spLocks noChangeArrowheads="1"/>
              </p:cNvSpPr>
              <p:nvPr/>
            </p:nvSpPr>
            <p:spPr bwMode="auto">
              <a:xfrm>
                <a:off x="838200" y="2133600"/>
                <a:ext cx="228600" cy="304800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6" name="Rectangle 25"/>
              <p:cNvSpPr>
                <a:spLocks noChangeArrowheads="1"/>
              </p:cNvSpPr>
              <p:nvPr/>
            </p:nvSpPr>
            <p:spPr bwMode="auto">
              <a:xfrm>
                <a:off x="838200" y="4191000"/>
                <a:ext cx="228600" cy="304800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23" name="Oval 22"/>
            <p:cNvSpPr/>
            <p:nvPr/>
          </p:nvSpPr>
          <p:spPr>
            <a:xfrm>
              <a:off x="537839" y="2454413"/>
              <a:ext cx="1371600" cy="86028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solidFill>
                    <a:prstClr val="black"/>
                  </a:solidFill>
                </a:rPr>
                <a:t>Man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0B4E1A92-F073-4FCF-8B0A-93947FF485A4}"/>
              </a:ext>
            </a:extLst>
          </p:cNvPr>
          <p:cNvSpPr txBox="1"/>
          <p:nvPr/>
        </p:nvSpPr>
        <p:spPr>
          <a:xfrm>
            <a:off x="5634607" y="1930977"/>
            <a:ext cx="37673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Genesis 3.8-13</a:t>
            </a:r>
          </a:p>
        </p:txBody>
      </p:sp>
    </p:spTree>
    <p:extLst>
      <p:ext uri="{BB962C8B-B14F-4D97-AF65-F5344CB8AC3E}">
        <p14:creationId xmlns:p14="http://schemas.microsoft.com/office/powerpoint/2010/main" val="2863476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d"/>
      </p:transition>
    </mc:Choice>
    <mc:Fallback xmlns="">
      <p:transition spd="slow">
        <p:wipe dir="d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132595" y="166255"/>
            <a:ext cx="2324278" cy="6525490"/>
            <a:chOff x="132594" y="166255"/>
            <a:chExt cx="2182091" cy="6525490"/>
          </a:xfrm>
        </p:grpSpPr>
        <p:grpSp>
          <p:nvGrpSpPr>
            <p:cNvPr id="22" name="Group 40"/>
            <p:cNvGrpSpPr/>
            <p:nvPr/>
          </p:nvGrpSpPr>
          <p:grpSpPr>
            <a:xfrm>
              <a:off x="132594" y="166255"/>
              <a:ext cx="2182091" cy="6525490"/>
              <a:chOff x="76200" y="381000"/>
              <a:chExt cx="1752600" cy="5867400"/>
            </a:xfrm>
          </p:grpSpPr>
          <p:grpSp>
            <p:nvGrpSpPr>
              <p:cNvPr id="24" name="Group 10"/>
              <p:cNvGrpSpPr/>
              <p:nvPr/>
            </p:nvGrpSpPr>
            <p:grpSpPr>
              <a:xfrm>
                <a:off x="76200" y="381000"/>
                <a:ext cx="1752600" cy="5867400"/>
                <a:chOff x="304800" y="381000"/>
                <a:chExt cx="1752600" cy="5867400"/>
              </a:xfrm>
            </p:grpSpPr>
            <p:sp>
              <p:nvSpPr>
                <p:cNvPr id="27" name="Oval 26"/>
                <p:cNvSpPr/>
                <p:nvPr/>
              </p:nvSpPr>
              <p:spPr>
                <a:xfrm>
                  <a:off x="304800" y="381000"/>
                  <a:ext cx="1752600" cy="1752600"/>
                </a:xfrm>
                <a:prstGeom prst="ellipse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3200" b="1" dirty="0">
                      <a:solidFill>
                        <a:prstClr val="black"/>
                      </a:solidFill>
                    </a:rPr>
                    <a:t>God</a:t>
                  </a:r>
                </a:p>
              </p:txBody>
            </p:sp>
            <p:sp>
              <p:nvSpPr>
                <p:cNvPr id="28" name="Oval 27"/>
                <p:cNvSpPr/>
                <p:nvPr/>
              </p:nvSpPr>
              <p:spPr>
                <a:xfrm>
                  <a:off x="304800" y="2438400"/>
                  <a:ext cx="1752600" cy="1752600"/>
                </a:xfrm>
                <a:prstGeom prst="ellipse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000" b="1" dirty="0">
                    <a:solidFill>
                      <a:prstClr val="black"/>
                    </a:solidFill>
                  </a:endParaRPr>
                </a:p>
                <a:p>
                  <a:pPr algn="ctr"/>
                  <a:r>
                    <a:rPr lang="en-US" sz="3200" b="1" dirty="0">
                      <a:solidFill>
                        <a:prstClr val="black"/>
                      </a:solidFill>
                    </a:rPr>
                    <a:t>Family</a:t>
                  </a:r>
                </a:p>
              </p:txBody>
            </p:sp>
            <p:sp>
              <p:nvSpPr>
                <p:cNvPr id="29" name="Oval 28"/>
                <p:cNvSpPr/>
                <p:nvPr/>
              </p:nvSpPr>
              <p:spPr>
                <a:xfrm>
                  <a:off x="304800" y="4495800"/>
                  <a:ext cx="1752600" cy="1752600"/>
                </a:xfrm>
                <a:prstGeom prst="ellipse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3200" b="1" dirty="0">
                      <a:solidFill>
                        <a:prstClr val="black"/>
                      </a:solidFill>
                    </a:rPr>
                    <a:t>Creation</a:t>
                  </a:r>
                </a:p>
              </p:txBody>
            </p:sp>
          </p:grpSp>
          <p:sp>
            <p:nvSpPr>
              <p:cNvPr id="25" name="Rectangle 14"/>
              <p:cNvSpPr>
                <a:spLocks noChangeArrowheads="1"/>
              </p:cNvSpPr>
              <p:nvPr/>
            </p:nvSpPr>
            <p:spPr bwMode="auto">
              <a:xfrm>
                <a:off x="838200" y="2133600"/>
                <a:ext cx="228600" cy="304800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6" name="Rectangle 25"/>
              <p:cNvSpPr>
                <a:spLocks noChangeArrowheads="1"/>
              </p:cNvSpPr>
              <p:nvPr/>
            </p:nvSpPr>
            <p:spPr bwMode="auto">
              <a:xfrm>
                <a:off x="838200" y="4191000"/>
                <a:ext cx="228600" cy="304800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23" name="Oval 22"/>
            <p:cNvSpPr/>
            <p:nvPr/>
          </p:nvSpPr>
          <p:spPr>
            <a:xfrm>
              <a:off x="537839" y="2454413"/>
              <a:ext cx="1371600" cy="86028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solidFill>
                    <a:prstClr val="black"/>
                  </a:solidFill>
                </a:rPr>
                <a:t>Man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0B4E1A92-F073-4FCF-8B0A-93947FF485A4}"/>
              </a:ext>
            </a:extLst>
          </p:cNvPr>
          <p:cNvSpPr txBox="1"/>
          <p:nvPr/>
        </p:nvSpPr>
        <p:spPr>
          <a:xfrm>
            <a:off x="5634607" y="1930977"/>
            <a:ext cx="37673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Genesis 3.8-13</a:t>
            </a:r>
          </a:p>
        </p:txBody>
      </p:sp>
    </p:spTree>
    <p:extLst>
      <p:ext uri="{BB962C8B-B14F-4D97-AF65-F5344CB8AC3E}">
        <p14:creationId xmlns:p14="http://schemas.microsoft.com/office/powerpoint/2010/main" val="4172359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d"/>
      </p:transition>
    </mc:Choice>
    <mc:Fallback xmlns="">
      <p:transition spd="slow">
        <p:wipe dir="d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4532746" y="0"/>
            <a:ext cx="7659254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>
                <a:solidFill>
                  <a:srgbClr val="FFFF00"/>
                </a:solidFill>
              </a:rPr>
              <a:t>one God, always existing, powerful enough to create the universe to be pure and useful simply by speaking 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52775D4C-BA87-4D45-A7E3-44B57651BEFA}"/>
              </a:ext>
            </a:extLst>
          </p:cNvPr>
          <p:cNvCxnSpPr>
            <a:cxnSpLocks/>
          </p:cNvCxnSpPr>
          <p:nvPr/>
        </p:nvCxnSpPr>
        <p:spPr>
          <a:xfrm flipV="1">
            <a:off x="2456873" y="390985"/>
            <a:ext cx="1920413" cy="750457"/>
          </a:xfrm>
          <a:prstGeom prst="straightConnector1">
            <a:avLst/>
          </a:prstGeom>
          <a:ln w="508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Group 31">
            <a:extLst>
              <a:ext uri="{FF2B5EF4-FFF2-40B4-BE49-F238E27FC236}">
                <a16:creationId xmlns:a16="http://schemas.microsoft.com/office/drawing/2014/main" id="{8C7E7CFC-3B01-45B6-916E-135192B656F6}"/>
              </a:ext>
            </a:extLst>
          </p:cNvPr>
          <p:cNvGrpSpPr/>
          <p:nvPr/>
        </p:nvGrpSpPr>
        <p:grpSpPr>
          <a:xfrm>
            <a:off x="132595" y="166255"/>
            <a:ext cx="2324278" cy="6525490"/>
            <a:chOff x="132594" y="166255"/>
            <a:chExt cx="2182091" cy="6525490"/>
          </a:xfrm>
        </p:grpSpPr>
        <p:grpSp>
          <p:nvGrpSpPr>
            <p:cNvPr id="33" name="Group 40">
              <a:extLst>
                <a:ext uri="{FF2B5EF4-FFF2-40B4-BE49-F238E27FC236}">
                  <a16:creationId xmlns:a16="http://schemas.microsoft.com/office/drawing/2014/main" id="{7859AA43-6674-4DE0-9996-A29ADE4FB785}"/>
                </a:ext>
              </a:extLst>
            </p:cNvPr>
            <p:cNvGrpSpPr/>
            <p:nvPr/>
          </p:nvGrpSpPr>
          <p:grpSpPr>
            <a:xfrm>
              <a:off x="132594" y="166255"/>
              <a:ext cx="2182091" cy="6525490"/>
              <a:chOff x="76200" y="381000"/>
              <a:chExt cx="1752600" cy="5867400"/>
            </a:xfrm>
          </p:grpSpPr>
          <p:grpSp>
            <p:nvGrpSpPr>
              <p:cNvPr id="35" name="Group 10">
                <a:extLst>
                  <a:ext uri="{FF2B5EF4-FFF2-40B4-BE49-F238E27FC236}">
                    <a16:creationId xmlns:a16="http://schemas.microsoft.com/office/drawing/2014/main" id="{03DA6B52-26AE-48BD-99A4-E36B9DB5F094}"/>
                  </a:ext>
                </a:extLst>
              </p:cNvPr>
              <p:cNvGrpSpPr/>
              <p:nvPr/>
            </p:nvGrpSpPr>
            <p:grpSpPr>
              <a:xfrm>
                <a:off x="76200" y="381000"/>
                <a:ext cx="1752600" cy="5867400"/>
                <a:chOff x="304800" y="381000"/>
                <a:chExt cx="1752600" cy="5867400"/>
              </a:xfrm>
            </p:grpSpPr>
            <p:sp>
              <p:nvSpPr>
                <p:cNvPr id="38" name="Oval 37">
                  <a:extLst>
                    <a:ext uri="{FF2B5EF4-FFF2-40B4-BE49-F238E27FC236}">
                      <a16:creationId xmlns:a16="http://schemas.microsoft.com/office/drawing/2014/main" id="{48EF3BC9-F828-4BBF-B470-65C6FABBEA4D}"/>
                    </a:ext>
                  </a:extLst>
                </p:cNvPr>
                <p:cNvSpPr/>
                <p:nvPr/>
              </p:nvSpPr>
              <p:spPr>
                <a:xfrm>
                  <a:off x="304800" y="381000"/>
                  <a:ext cx="1752600" cy="1752600"/>
                </a:xfrm>
                <a:prstGeom prst="ellipse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3200" b="1" dirty="0">
                      <a:solidFill>
                        <a:prstClr val="black"/>
                      </a:solidFill>
                    </a:rPr>
                    <a:t>God</a:t>
                  </a:r>
                </a:p>
              </p:txBody>
            </p:sp>
            <p:sp>
              <p:nvSpPr>
                <p:cNvPr id="39" name="Oval 38">
                  <a:extLst>
                    <a:ext uri="{FF2B5EF4-FFF2-40B4-BE49-F238E27FC236}">
                      <a16:creationId xmlns:a16="http://schemas.microsoft.com/office/drawing/2014/main" id="{5ABF60B3-0767-44EB-8744-F1726C7D03A6}"/>
                    </a:ext>
                  </a:extLst>
                </p:cNvPr>
                <p:cNvSpPr/>
                <p:nvPr/>
              </p:nvSpPr>
              <p:spPr>
                <a:xfrm>
                  <a:off x="304800" y="2438400"/>
                  <a:ext cx="1752600" cy="1752600"/>
                </a:xfrm>
                <a:prstGeom prst="ellipse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000" b="1" dirty="0">
                    <a:solidFill>
                      <a:prstClr val="black"/>
                    </a:solidFill>
                  </a:endParaRPr>
                </a:p>
                <a:p>
                  <a:pPr algn="ctr"/>
                  <a:r>
                    <a:rPr lang="en-US" sz="3200" b="1" dirty="0">
                      <a:solidFill>
                        <a:prstClr val="black"/>
                      </a:solidFill>
                    </a:rPr>
                    <a:t>Family</a:t>
                  </a:r>
                </a:p>
              </p:txBody>
            </p:sp>
            <p:sp>
              <p:nvSpPr>
                <p:cNvPr id="40" name="Oval 39">
                  <a:extLst>
                    <a:ext uri="{FF2B5EF4-FFF2-40B4-BE49-F238E27FC236}">
                      <a16:creationId xmlns:a16="http://schemas.microsoft.com/office/drawing/2014/main" id="{AE195AFD-7566-4C96-BE5E-5EC590461295}"/>
                    </a:ext>
                  </a:extLst>
                </p:cNvPr>
                <p:cNvSpPr/>
                <p:nvPr/>
              </p:nvSpPr>
              <p:spPr>
                <a:xfrm>
                  <a:off x="304800" y="4495800"/>
                  <a:ext cx="1752600" cy="1752600"/>
                </a:xfrm>
                <a:prstGeom prst="ellipse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3200" b="1" dirty="0">
                      <a:solidFill>
                        <a:prstClr val="black"/>
                      </a:solidFill>
                    </a:rPr>
                    <a:t>Creation</a:t>
                  </a:r>
                </a:p>
              </p:txBody>
            </p:sp>
          </p:grpSp>
          <p:sp>
            <p:nvSpPr>
              <p:cNvPr id="36" name="Rectangle 14">
                <a:extLst>
                  <a:ext uri="{FF2B5EF4-FFF2-40B4-BE49-F238E27FC236}">
                    <a16:creationId xmlns:a16="http://schemas.microsoft.com/office/drawing/2014/main" id="{214C9821-9F4F-49E6-A5C9-10BFFAB556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38200" y="2133600"/>
                <a:ext cx="228600" cy="304800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072D924F-D706-4E70-951C-7C6B82606A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38200" y="4191000"/>
                <a:ext cx="228600" cy="304800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992FA763-8D95-47BB-BCC2-11E3D48C9C90}"/>
                </a:ext>
              </a:extLst>
            </p:cNvPr>
            <p:cNvSpPr/>
            <p:nvPr/>
          </p:nvSpPr>
          <p:spPr>
            <a:xfrm>
              <a:off x="537839" y="2454413"/>
              <a:ext cx="1371600" cy="86028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solidFill>
                    <a:prstClr val="black"/>
                  </a:solidFill>
                </a:rPr>
                <a:t>Man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77477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d"/>
      </p:transition>
    </mc:Choice>
    <mc:Fallback xmlns="">
      <p:transition spd="slow">
        <p:wipe dir="d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4532746" y="0"/>
            <a:ext cx="7659254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>
                <a:solidFill>
                  <a:prstClr val="white"/>
                </a:solidFill>
              </a:rPr>
              <a:t>one God, always existing, powerful enough to create the universe to be pure and useful simply by speaking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532746" y="2224293"/>
            <a:ext cx="7659254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>
                <a:solidFill>
                  <a:srgbClr val="FFFF00"/>
                </a:solidFill>
              </a:rPr>
              <a:t>people created in God’s image, to reflect God’s character, represent God, reproduce God’s image, and rule creation in God’s name</a:t>
            </a:r>
          </a:p>
        </p:txBody>
      </p:sp>
      <p:cxnSp>
        <p:nvCxnSpPr>
          <p:cNvPr id="13" name="Straight Arrow Connector 12"/>
          <p:cNvCxnSpPr>
            <a:cxnSpLocks/>
          </p:cNvCxnSpPr>
          <p:nvPr/>
        </p:nvCxnSpPr>
        <p:spPr>
          <a:xfrm flipV="1">
            <a:off x="2466860" y="2678545"/>
            <a:ext cx="1920413" cy="750456"/>
          </a:xfrm>
          <a:prstGeom prst="straightConnector1">
            <a:avLst/>
          </a:prstGeom>
          <a:ln w="508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cxnSpLocks/>
          </p:cNvCxnSpPr>
          <p:nvPr/>
        </p:nvCxnSpPr>
        <p:spPr>
          <a:xfrm flipV="1">
            <a:off x="2419012" y="3980873"/>
            <a:ext cx="6420188" cy="1736286"/>
          </a:xfrm>
          <a:prstGeom prst="straightConnector1">
            <a:avLst/>
          </a:prstGeom>
          <a:ln w="508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52775D4C-BA87-4D45-A7E3-44B57651BEFA}"/>
              </a:ext>
            </a:extLst>
          </p:cNvPr>
          <p:cNvCxnSpPr>
            <a:cxnSpLocks/>
          </p:cNvCxnSpPr>
          <p:nvPr/>
        </p:nvCxnSpPr>
        <p:spPr>
          <a:xfrm flipV="1">
            <a:off x="2456873" y="390985"/>
            <a:ext cx="1920413" cy="750457"/>
          </a:xfrm>
          <a:prstGeom prst="straightConnector1">
            <a:avLst/>
          </a:prstGeom>
          <a:ln w="508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Group 31">
            <a:extLst>
              <a:ext uri="{FF2B5EF4-FFF2-40B4-BE49-F238E27FC236}">
                <a16:creationId xmlns:a16="http://schemas.microsoft.com/office/drawing/2014/main" id="{8C7E7CFC-3B01-45B6-916E-135192B656F6}"/>
              </a:ext>
            </a:extLst>
          </p:cNvPr>
          <p:cNvGrpSpPr/>
          <p:nvPr/>
        </p:nvGrpSpPr>
        <p:grpSpPr>
          <a:xfrm>
            <a:off x="132595" y="166255"/>
            <a:ext cx="2324278" cy="6525490"/>
            <a:chOff x="132594" y="166255"/>
            <a:chExt cx="2182091" cy="6525490"/>
          </a:xfrm>
        </p:grpSpPr>
        <p:grpSp>
          <p:nvGrpSpPr>
            <p:cNvPr id="33" name="Group 40">
              <a:extLst>
                <a:ext uri="{FF2B5EF4-FFF2-40B4-BE49-F238E27FC236}">
                  <a16:creationId xmlns:a16="http://schemas.microsoft.com/office/drawing/2014/main" id="{7859AA43-6674-4DE0-9996-A29ADE4FB785}"/>
                </a:ext>
              </a:extLst>
            </p:cNvPr>
            <p:cNvGrpSpPr/>
            <p:nvPr/>
          </p:nvGrpSpPr>
          <p:grpSpPr>
            <a:xfrm>
              <a:off x="132594" y="166255"/>
              <a:ext cx="2182091" cy="6525490"/>
              <a:chOff x="76200" y="381000"/>
              <a:chExt cx="1752600" cy="5867400"/>
            </a:xfrm>
          </p:grpSpPr>
          <p:grpSp>
            <p:nvGrpSpPr>
              <p:cNvPr id="35" name="Group 10">
                <a:extLst>
                  <a:ext uri="{FF2B5EF4-FFF2-40B4-BE49-F238E27FC236}">
                    <a16:creationId xmlns:a16="http://schemas.microsoft.com/office/drawing/2014/main" id="{03DA6B52-26AE-48BD-99A4-E36B9DB5F094}"/>
                  </a:ext>
                </a:extLst>
              </p:cNvPr>
              <p:cNvGrpSpPr/>
              <p:nvPr/>
            </p:nvGrpSpPr>
            <p:grpSpPr>
              <a:xfrm>
                <a:off x="76200" y="381000"/>
                <a:ext cx="1752600" cy="5867400"/>
                <a:chOff x="304800" y="381000"/>
                <a:chExt cx="1752600" cy="5867400"/>
              </a:xfrm>
            </p:grpSpPr>
            <p:sp>
              <p:nvSpPr>
                <p:cNvPr id="38" name="Oval 37">
                  <a:extLst>
                    <a:ext uri="{FF2B5EF4-FFF2-40B4-BE49-F238E27FC236}">
                      <a16:creationId xmlns:a16="http://schemas.microsoft.com/office/drawing/2014/main" id="{48EF3BC9-F828-4BBF-B470-65C6FABBEA4D}"/>
                    </a:ext>
                  </a:extLst>
                </p:cNvPr>
                <p:cNvSpPr/>
                <p:nvPr/>
              </p:nvSpPr>
              <p:spPr>
                <a:xfrm>
                  <a:off x="304800" y="381000"/>
                  <a:ext cx="1752600" cy="1752600"/>
                </a:xfrm>
                <a:prstGeom prst="ellipse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3200" b="1" dirty="0">
                      <a:solidFill>
                        <a:prstClr val="black"/>
                      </a:solidFill>
                    </a:rPr>
                    <a:t>God</a:t>
                  </a:r>
                </a:p>
              </p:txBody>
            </p:sp>
            <p:sp>
              <p:nvSpPr>
                <p:cNvPr id="39" name="Oval 38">
                  <a:extLst>
                    <a:ext uri="{FF2B5EF4-FFF2-40B4-BE49-F238E27FC236}">
                      <a16:creationId xmlns:a16="http://schemas.microsoft.com/office/drawing/2014/main" id="{5ABF60B3-0767-44EB-8744-F1726C7D03A6}"/>
                    </a:ext>
                  </a:extLst>
                </p:cNvPr>
                <p:cNvSpPr/>
                <p:nvPr/>
              </p:nvSpPr>
              <p:spPr>
                <a:xfrm>
                  <a:off x="304800" y="2438400"/>
                  <a:ext cx="1752600" cy="1752600"/>
                </a:xfrm>
                <a:prstGeom prst="ellipse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000" b="1" dirty="0">
                    <a:solidFill>
                      <a:prstClr val="black"/>
                    </a:solidFill>
                  </a:endParaRPr>
                </a:p>
                <a:p>
                  <a:pPr algn="ctr"/>
                  <a:r>
                    <a:rPr lang="en-US" sz="3200" b="1" dirty="0">
                      <a:solidFill>
                        <a:prstClr val="black"/>
                      </a:solidFill>
                    </a:rPr>
                    <a:t>Family</a:t>
                  </a:r>
                </a:p>
              </p:txBody>
            </p:sp>
            <p:sp>
              <p:nvSpPr>
                <p:cNvPr id="40" name="Oval 39">
                  <a:extLst>
                    <a:ext uri="{FF2B5EF4-FFF2-40B4-BE49-F238E27FC236}">
                      <a16:creationId xmlns:a16="http://schemas.microsoft.com/office/drawing/2014/main" id="{AE195AFD-7566-4C96-BE5E-5EC590461295}"/>
                    </a:ext>
                  </a:extLst>
                </p:cNvPr>
                <p:cNvSpPr/>
                <p:nvPr/>
              </p:nvSpPr>
              <p:spPr>
                <a:xfrm>
                  <a:off x="304800" y="4495800"/>
                  <a:ext cx="1752600" cy="1752600"/>
                </a:xfrm>
                <a:prstGeom prst="ellipse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3200" b="1" dirty="0">
                      <a:solidFill>
                        <a:prstClr val="black"/>
                      </a:solidFill>
                    </a:rPr>
                    <a:t>Creation</a:t>
                  </a:r>
                </a:p>
              </p:txBody>
            </p:sp>
          </p:grpSp>
          <p:sp>
            <p:nvSpPr>
              <p:cNvPr id="36" name="Rectangle 14">
                <a:extLst>
                  <a:ext uri="{FF2B5EF4-FFF2-40B4-BE49-F238E27FC236}">
                    <a16:creationId xmlns:a16="http://schemas.microsoft.com/office/drawing/2014/main" id="{214C9821-9F4F-49E6-A5C9-10BFFAB556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38200" y="2133600"/>
                <a:ext cx="228600" cy="304800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072D924F-D706-4E70-951C-7C6B82606A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38200" y="4191000"/>
                <a:ext cx="228600" cy="304800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992FA763-8D95-47BB-BCC2-11E3D48C9C90}"/>
                </a:ext>
              </a:extLst>
            </p:cNvPr>
            <p:cNvSpPr/>
            <p:nvPr/>
          </p:nvSpPr>
          <p:spPr>
            <a:xfrm>
              <a:off x="537839" y="2454413"/>
              <a:ext cx="1371600" cy="86028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solidFill>
                    <a:prstClr val="black"/>
                  </a:solidFill>
                </a:rPr>
                <a:t>Man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14473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d"/>
      </p:transition>
    </mc:Choice>
    <mc:Fallback xmlns="">
      <p:transition spd="slow">
        <p:wipe dir="d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>
            <a:extLst>
              <a:ext uri="{FF2B5EF4-FFF2-40B4-BE49-F238E27FC236}">
                <a16:creationId xmlns:a16="http://schemas.microsoft.com/office/drawing/2014/main" id="{5A70BAC7-A2FB-4460-A66D-6D009DBDF327}"/>
              </a:ext>
            </a:extLst>
          </p:cNvPr>
          <p:cNvGrpSpPr/>
          <p:nvPr/>
        </p:nvGrpSpPr>
        <p:grpSpPr>
          <a:xfrm>
            <a:off x="158845" y="154055"/>
            <a:ext cx="8708065" cy="6549889"/>
            <a:chOff x="287079" y="169888"/>
            <a:chExt cx="8708065" cy="6549889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7CA55522-B3E5-44B5-B30A-4A9497CF6B7F}"/>
                </a:ext>
              </a:extLst>
            </p:cNvPr>
            <p:cNvSpPr/>
            <p:nvPr/>
          </p:nvSpPr>
          <p:spPr>
            <a:xfrm>
              <a:off x="287079" y="5778554"/>
              <a:ext cx="1648047" cy="861237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schemeClr val="tx1"/>
                  </a:solidFill>
                </a:rPr>
                <a:t>YOU</a:t>
              </a:r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ED2E67E9-354C-48D7-AD7E-1F263D988E78}"/>
                </a:ext>
              </a:extLst>
            </p:cNvPr>
            <p:cNvSpPr/>
            <p:nvPr/>
          </p:nvSpPr>
          <p:spPr>
            <a:xfrm>
              <a:off x="3118884" y="241416"/>
              <a:ext cx="1648047" cy="861237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schemeClr val="tx1"/>
                  </a:solidFill>
                </a:rPr>
                <a:t>God</a:t>
              </a:r>
            </a:p>
          </p:txBody>
        </p:sp>
        <p:sp>
          <p:nvSpPr>
            <p:cNvPr id="26" name="Pentagon 2">
              <a:extLst>
                <a:ext uri="{FF2B5EF4-FFF2-40B4-BE49-F238E27FC236}">
                  <a16:creationId xmlns:a16="http://schemas.microsoft.com/office/drawing/2014/main" id="{AF87DFD1-9F50-465A-BB6A-4E41FFD7B5DC}"/>
                </a:ext>
              </a:extLst>
            </p:cNvPr>
            <p:cNvSpPr/>
            <p:nvPr/>
          </p:nvSpPr>
          <p:spPr>
            <a:xfrm rot="17901387">
              <a:off x="-22783" y="3166253"/>
              <a:ext cx="5015093" cy="534190"/>
            </a:xfrm>
            <a:prstGeom prst="homePlate">
              <a:avLst/>
            </a:prstGeom>
            <a:solidFill>
              <a:srgbClr val="FFC000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schemeClr val="tx1"/>
                  </a:solidFill>
                </a:rPr>
                <a:t>Submit / Obey</a:t>
              </a:r>
            </a:p>
          </p:txBody>
        </p:sp>
        <p:sp>
          <p:nvSpPr>
            <p:cNvPr id="27" name="Pentagon 15">
              <a:extLst>
                <a:ext uri="{FF2B5EF4-FFF2-40B4-BE49-F238E27FC236}">
                  <a16:creationId xmlns:a16="http://schemas.microsoft.com/office/drawing/2014/main" id="{1BA59C5A-2A44-44EC-9787-EA7F493F4A3C}"/>
                </a:ext>
              </a:extLst>
            </p:cNvPr>
            <p:cNvSpPr/>
            <p:nvPr/>
          </p:nvSpPr>
          <p:spPr>
            <a:xfrm>
              <a:off x="2019141" y="5942077"/>
              <a:ext cx="4787848" cy="534190"/>
            </a:xfrm>
            <a:prstGeom prst="homePlate">
              <a:avLst/>
            </a:prstGeom>
            <a:solidFill>
              <a:srgbClr val="FF66FF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schemeClr val="tx1"/>
                  </a:solidFill>
                </a:rPr>
                <a:t>Make YOUR own choices</a:t>
              </a:r>
            </a:p>
          </p:txBody>
        </p:sp>
        <p:sp>
          <p:nvSpPr>
            <p:cNvPr id="28" name="Rounded Rectangle 4">
              <a:extLst>
                <a:ext uri="{FF2B5EF4-FFF2-40B4-BE49-F238E27FC236}">
                  <a16:creationId xmlns:a16="http://schemas.microsoft.com/office/drawing/2014/main" id="{39BEFE1A-3E91-4576-A28D-B9104843BFEA}"/>
                </a:ext>
              </a:extLst>
            </p:cNvPr>
            <p:cNvSpPr/>
            <p:nvPr/>
          </p:nvSpPr>
          <p:spPr>
            <a:xfrm>
              <a:off x="6900530" y="5699051"/>
              <a:ext cx="2094614" cy="102072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schemeClr val="tx1"/>
                  </a:solidFill>
                </a:rPr>
                <a:t>Physical Blessing</a:t>
              </a:r>
            </a:p>
          </p:txBody>
        </p:sp>
        <p:sp>
          <p:nvSpPr>
            <p:cNvPr id="29" name="Pentagon 16">
              <a:extLst>
                <a:ext uri="{FF2B5EF4-FFF2-40B4-BE49-F238E27FC236}">
                  <a16:creationId xmlns:a16="http://schemas.microsoft.com/office/drawing/2014/main" id="{76887FF6-E9FD-4CC3-97E2-E5A56F2DFDC8}"/>
                </a:ext>
              </a:extLst>
            </p:cNvPr>
            <p:cNvSpPr/>
            <p:nvPr/>
          </p:nvSpPr>
          <p:spPr>
            <a:xfrm rot="3485887">
              <a:off x="2954705" y="3161297"/>
              <a:ext cx="5153202" cy="534190"/>
            </a:xfrm>
            <a:prstGeom prst="homePlate">
              <a:avLst/>
            </a:prstGeom>
            <a:solidFill>
              <a:srgbClr val="FFC000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schemeClr val="tx1"/>
                  </a:solidFill>
                </a:rPr>
                <a:t>Depend / Trust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52817EDF-70B3-4689-932C-31D7C17EEF03}"/>
                </a:ext>
              </a:extLst>
            </p:cNvPr>
            <p:cNvSpPr txBox="1"/>
            <p:nvPr/>
          </p:nvSpPr>
          <p:spPr>
            <a:xfrm>
              <a:off x="5032814" y="3732256"/>
              <a:ext cx="39485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>
                  <a:solidFill>
                    <a:schemeClr val="bg1"/>
                  </a:solidFill>
                </a:rPr>
                <a:t>?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A2BA9E09-DB7C-4138-A0B0-C5612D13D3AE}"/>
                </a:ext>
              </a:extLst>
            </p:cNvPr>
            <p:cNvSpPr txBox="1"/>
            <p:nvPr/>
          </p:nvSpPr>
          <p:spPr>
            <a:xfrm>
              <a:off x="5208229" y="4249230"/>
              <a:ext cx="39485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>
                  <a:solidFill>
                    <a:schemeClr val="bg1"/>
                  </a:solidFill>
                </a:rPr>
                <a:t>?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5EDC73E0-7169-4D9A-B569-B35DA96D4D90}"/>
                </a:ext>
              </a:extLst>
            </p:cNvPr>
            <p:cNvSpPr txBox="1"/>
            <p:nvPr/>
          </p:nvSpPr>
          <p:spPr>
            <a:xfrm>
              <a:off x="5745109" y="2113471"/>
              <a:ext cx="39485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>
                  <a:solidFill>
                    <a:schemeClr val="bg1"/>
                  </a:solidFill>
                </a:rPr>
                <a:t>?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6E6AE396-B162-4CEF-8A14-5EAD662E26DE}"/>
                </a:ext>
              </a:extLst>
            </p:cNvPr>
            <p:cNvSpPr txBox="1"/>
            <p:nvPr/>
          </p:nvSpPr>
          <p:spPr>
            <a:xfrm>
              <a:off x="5581071" y="4424435"/>
              <a:ext cx="39485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>
                  <a:solidFill>
                    <a:schemeClr val="bg1"/>
                  </a:solidFill>
                </a:rPr>
                <a:t>?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555A5F26-15D2-4DF7-B97B-83E2CF1EB3F3}"/>
                </a:ext>
              </a:extLst>
            </p:cNvPr>
            <p:cNvSpPr txBox="1"/>
            <p:nvPr/>
          </p:nvSpPr>
          <p:spPr>
            <a:xfrm>
              <a:off x="5719430" y="2712028"/>
              <a:ext cx="39485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>
                  <a:solidFill>
                    <a:schemeClr val="bg1"/>
                  </a:solidFill>
                </a:rPr>
                <a:t>?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EC2022DD-5B79-42D8-BBCF-AE31D5E69E9B}"/>
                </a:ext>
              </a:extLst>
            </p:cNvPr>
            <p:cNvSpPr txBox="1"/>
            <p:nvPr/>
          </p:nvSpPr>
          <p:spPr>
            <a:xfrm>
              <a:off x="4434368" y="2606269"/>
              <a:ext cx="39485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>
                  <a:solidFill>
                    <a:schemeClr val="bg1"/>
                  </a:solidFill>
                </a:rPr>
                <a:t>?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04C01B62-6FC9-461A-BFDA-97E0AEE388E1}"/>
                </a:ext>
              </a:extLst>
            </p:cNvPr>
            <p:cNvSpPr txBox="1"/>
            <p:nvPr/>
          </p:nvSpPr>
          <p:spPr>
            <a:xfrm>
              <a:off x="5486278" y="1911928"/>
              <a:ext cx="39485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>
                  <a:solidFill>
                    <a:schemeClr val="bg1"/>
                  </a:solidFill>
                </a:rPr>
                <a:t>?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15A45F03-AECB-4E8A-9CAA-0AF60FE54E54}"/>
                </a:ext>
              </a:extLst>
            </p:cNvPr>
            <p:cNvSpPr txBox="1"/>
            <p:nvPr/>
          </p:nvSpPr>
          <p:spPr>
            <a:xfrm>
              <a:off x="4013986" y="1909080"/>
              <a:ext cx="39485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>
                  <a:solidFill>
                    <a:schemeClr val="bg1"/>
                  </a:solidFill>
                </a:rPr>
                <a:t>?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A4D1A2CA-6ECA-4506-A060-DBD38A24619E}"/>
                </a:ext>
              </a:extLst>
            </p:cNvPr>
            <p:cNvSpPr txBox="1"/>
            <p:nvPr/>
          </p:nvSpPr>
          <p:spPr>
            <a:xfrm>
              <a:off x="4058474" y="2489603"/>
              <a:ext cx="39485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>
                  <a:solidFill>
                    <a:schemeClr val="bg1"/>
                  </a:solidFill>
                </a:rPr>
                <a:t>?</a:t>
              </a:r>
            </a:p>
          </p:txBody>
        </p:sp>
        <p:sp>
          <p:nvSpPr>
            <p:cNvPr id="39" name="Pentagon 20">
              <a:extLst>
                <a:ext uri="{FF2B5EF4-FFF2-40B4-BE49-F238E27FC236}">
                  <a16:creationId xmlns:a16="http://schemas.microsoft.com/office/drawing/2014/main" id="{B663B661-6CE6-4450-AF8A-2D7043C506B6}"/>
                </a:ext>
              </a:extLst>
            </p:cNvPr>
            <p:cNvSpPr/>
            <p:nvPr/>
          </p:nvSpPr>
          <p:spPr>
            <a:xfrm>
              <a:off x="4805891" y="380517"/>
              <a:ext cx="2001098" cy="534190"/>
            </a:xfrm>
            <a:prstGeom prst="homePlate">
              <a:avLst/>
            </a:prstGeom>
            <a:solidFill>
              <a:srgbClr val="FFC000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schemeClr val="tx1"/>
                  </a:solidFill>
                </a:rPr>
                <a:t>Trust</a:t>
              </a:r>
            </a:p>
          </p:txBody>
        </p:sp>
        <p:sp>
          <p:nvSpPr>
            <p:cNvPr id="40" name="Rounded Rectangle 21">
              <a:extLst>
                <a:ext uri="{FF2B5EF4-FFF2-40B4-BE49-F238E27FC236}">
                  <a16:creationId xmlns:a16="http://schemas.microsoft.com/office/drawing/2014/main" id="{C2B246D5-D268-434D-9073-0AB67B2CD6DB}"/>
                </a:ext>
              </a:extLst>
            </p:cNvPr>
            <p:cNvSpPr/>
            <p:nvPr/>
          </p:nvSpPr>
          <p:spPr>
            <a:xfrm>
              <a:off x="6900530" y="169888"/>
              <a:ext cx="2094614" cy="102072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schemeClr val="tx1"/>
                  </a:solidFill>
                </a:rPr>
                <a:t>Spiritual</a:t>
              </a:r>
            </a:p>
            <a:p>
              <a:pPr algn="ctr"/>
              <a:r>
                <a:rPr lang="en-US" sz="3200" dirty="0">
                  <a:solidFill>
                    <a:schemeClr val="tx1"/>
                  </a:solidFill>
                </a:rPr>
                <a:t>Blessing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3255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d"/>
      </p:transition>
    </mc:Choice>
    <mc:Fallback xmlns="">
      <p:transition spd="slow">
        <p:wipe dir="d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0474" y="1306628"/>
            <a:ext cx="9157527" cy="51435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0"/>
            <a:ext cx="12192000" cy="1661993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3400" dirty="0">
                <a:solidFill>
                  <a:schemeClr val="bg1"/>
                </a:solidFill>
              </a:rPr>
              <a:t>Genesis 3.8 NIV:  Then the man and his wife heard the sound of the LORD God as he was walking in the garden in the cool of the day, and </a:t>
            </a:r>
            <a:r>
              <a:rPr lang="en-US" sz="3400" b="1" dirty="0">
                <a:solidFill>
                  <a:srgbClr val="FFFF00"/>
                </a:solidFill>
              </a:rPr>
              <a:t>they hid </a:t>
            </a:r>
            <a:r>
              <a:rPr lang="en-US" sz="3400" dirty="0">
                <a:solidFill>
                  <a:schemeClr val="bg1"/>
                </a:solidFill>
              </a:rPr>
              <a:t>from the LORD God among the trees of the garden.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10473" y="6450128"/>
            <a:ext cx="9144000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chemeClr val="bg1"/>
                </a:solidFill>
              </a:rPr>
              <a:t>artwork by Grete Bauder</a:t>
            </a:r>
          </a:p>
        </p:txBody>
      </p:sp>
    </p:spTree>
    <p:extLst>
      <p:ext uri="{BB962C8B-B14F-4D97-AF65-F5344CB8AC3E}">
        <p14:creationId xmlns:p14="http://schemas.microsoft.com/office/powerpoint/2010/main" val="1041891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d"/>
      </p:transition>
    </mc:Choice>
    <mc:Fallback xmlns="">
      <p:transition spd="slow">
        <p:wipe dir="d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0473" y="1306628"/>
            <a:ext cx="9144000" cy="51435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1"/>
            <a:ext cx="12192000" cy="138499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3400" dirty="0">
                <a:solidFill>
                  <a:schemeClr val="bg1"/>
                </a:solidFill>
              </a:rPr>
              <a:t>Genesis 3.9 NIV:  But the LORD God called to the man, </a:t>
            </a:r>
          </a:p>
          <a:p>
            <a:r>
              <a:rPr lang="en-US" sz="3400" dirty="0">
                <a:solidFill>
                  <a:schemeClr val="bg1"/>
                </a:solidFill>
              </a:rPr>
              <a:t>“Where are you?” </a:t>
            </a:r>
          </a:p>
          <a:p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10473" y="6450128"/>
            <a:ext cx="9144000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chemeClr val="bg1"/>
                </a:solidFill>
              </a:rPr>
              <a:t>artwork by Grete Bauder</a:t>
            </a:r>
          </a:p>
        </p:txBody>
      </p:sp>
    </p:spTree>
    <p:extLst>
      <p:ext uri="{BB962C8B-B14F-4D97-AF65-F5344CB8AC3E}">
        <p14:creationId xmlns:p14="http://schemas.microsoft.com/office/powerpoint/2010/main" val="2106608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d"/>
      </p:transition>
    </mc:Choice>
    <mc:Fallback xmlns="">
      <p:transition spd="slow">
        <p:wipe dir="d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" r="-148" b="5299"/>
          <a:stretch/>
        </p:blipFill>
        <p:spPr>
          <a:xfrm>
            <a:off x="0" y="731520"/>
            <a:ext cx="9144000" cy="612648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1"/>
            <a:ext cx="12192000" cy="1138773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400" dirty="0">
                <a:solidFill>
                  <a:schemeClr val="bg1"/>
                </a:solidFill>
              </a:rPr>
              <a:t>Genesis 3.10 NIV:  He answered, “I heard you in the garden, and </a:t>
            </a:r>
          </a:p>
          <a:p>
            <a:r>
              <a:rPr lang="en-US" sz="3400" b="1" dirty="0">
                <a:solidFill>
                  <a:srgbClr val="FFFF00"/>
                </a:solidFill>
              </a:rPr>
              <a:t>I was afraid </a:t>
            </a:r>
            <a:r>
              <a:rPr lang="en-US" sz="3400" dirty="0">
                <a:solidFill>
                  <a:schemeClr val="bg1"/>
                </a:solidFill>
              </a:rPr>
              <a:t>because I was naked; so I hid.”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144000" y="6457889"/>
            <a:ext cx="30067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chemeClr val="bg1"/>
                </a:solidFill>
              </a:rPr>
              <a:t>photo from Bible-Daily.org </a:t>
            </a:r>
          </a:p>
        </p:txBody>
      </p:sp>
    </p:spTree>
    <p:extLst>
      <p:ext uri="{BB962C8B-B14F-4D97-AF65-F5344CB8AC3E}">
        <p14:creationId xmlns:p14="http://schemas.microsoft.com/office/powerpoint/2010/main" val="371691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d"/>
      </p:transition>
    </mc:Choice>
    <mc:Fallback xmlns="">
      <p:transition spd="slow">
        <p:wipe dir="d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0" y="1"/>
            <a:ext cx="121920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>
                <a:solidFill>
                  <a:schemeClr val="bg1"/>
                </a:solidFill>
              </a:rPr>
              <a:t>Genesis 3.11 NIV:  And he said, “Who told you that you were naked? Have you eaten from the tree that I commanded you not to eat from?”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91211" y="1508671"/>
            <a:ext cx="8478982" cy="5275440"/>
            <a:chOff x="287079" y="169888"/>
            <a:chExt cx="8708065" cy="6549889"/>
          </a:xfrm>
        </p:grpSpPr>
        <p:sp>
          <p:nvSpPr>
            <p:cNvPr id="2" name="Oval 1"/>
            <p:cNvSpPr/>
            <p:nvPr/>
          </p:nvSpPr>
          <p:spPr>
            <a:xfrm>
              <a:off x="287079" y="5778554"/>
              <a:ext cx="1648047" cy="861237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prstClr val="black"/>
                  </a:solidFill>
                </a:rPr>
                <a:t>YOU</a:t>
              </a:r>
            </a:p>
          </p:txBody>
        </p:sp>
        <p:sp>
          <p:nvSpPr>
            <p:cNvPr id="15" name="Oval 14"/>
            <p:cNvSpPr/>
            <p:nvPr/>
          </p:nvSpPr>
          <p:spPr>
            <a:xfrm>
              <a:off x="3118884" y="241416"/>
              <a:ext cx="1648047" cy="861237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prstClr val="black"/>
                  </a:solidFill>
                </a:rPr>
                <a:t>God</a:t>
              </a:r>
            </a:p>
          </p:txBody>
        </p:sp>
        <p:sp>
          <p:nvSpPr>
            <p:cNvPr id="3" name="Pentagon 2"/>
            <p:cNvSpPr/>
            <p:nvPr/>
          </p:nvSpPr>
          <p:spPr>
            <a:xfrm rot="17901387">
              <a:off x="-22783" y="3166253"/>
              <a:ext cx="5015093" cy="534190"/>
            </a:xfrm>
            <a:prstGeom prst="homePlate">
              <a:avLst/>
            </a:prstGeom>
            <a:solidFill>
              <a:srgbClr val="FFC000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prstClr val="black"/>
                  </a:solidFill>
                </a:rPr>
                <a:t>Submit / Obey</a:t>
              </a:r>
            </a:p>
          </p:txBody>
        </p:sp>
        <p:sp>
          <p:nvSpPr>
            <p:cNvPr id="16" name="Pentagon 15"/>
            <p:cNvSpPr/>
            <p:nvPr/>
          </p:nvSpPr>
          <p:spPr>
            <a:xfrm>
              <a:off x="2019141" y="5942077"/>
              <a:ext cx="4787848" cy="534190"/>
            </a:xfrm>
            <a:prstGeom prst="homePlate">
              <a:avLst/>
            </a:prstGeom>
            <a:solidFill>
              <a:srgbClr val="FF66FF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prstClr val="black"/>
                  </a:solidFill>
                </a:rPr>
                <a:t>Make YOUR own choices</a:t>
              </a:r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6900530" y="5699051"/>
              <a:ext cx="2094614" cy="102072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prstClr val="black"/>
                  </a:solidFill>
                </a:rPr>
                <a:t>Physical Blessing</a:t>
              </a:r>
            </a:p>
          </p:txBody>
        </p:sp>
        <p:sp>
          <p:nvSpPr>
            <p:cNvPr id="17" name="Pentagon 16"/>
            <p:cNvSpPr/>
            <p:nvPr/>
          </p:nvSpPr>
          <p:spPr>
            <a:xfrm rot="3485887">
              <a:off x="2954705" y="3161297"/>
              <a:ext cx="5153202" cy="534190"/>
            </a:xfrm>
            <a:prstGeom prst="homePlate">
              <a:avLst/>
            </a:prstGeom>
            <a:solidFill>
              <a:srgbClr val="FFC000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prstClr val="black"/>
                  </a:solidFill>
                </a:rPr>
                <a:t>Depend / Trust</a:t>
              </a: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5032814" y="3732256"/>
              <a:ext cx="394855" cy="8788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>
                  <a:solidFill>
                    <a:prstClr val="white"/>
                  </a:solidFill>
                </a:rPr>
                <a:t>?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208229" y="4249230"/>
              <a:ext cx="394855" cy="8788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>
                  <a:solidFill>
                    <a:prstClr val="white"/>
                  </a:solidFill>
                </a:rPr>
                <a:t>?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745109" y="2113471"/>
              <a:ext cx="394855" cy="8788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>
                  <a:solidFill>
                    <a:prstClr val="white"/>
                  </a:solidFill>
                </a:rPr>
                <a:t>?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581071" y="4424435"/>
              <a:ext cx="394855" cy="8788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>
                  <a:solidFill>
                    <a:prstClr val="white"/>
                  </a:solidFill>
                </a:rPr>
                <a:t>?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719430" y="2712027"/>
              <a:ext cx="394855" cy="8788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>
                  <a:solidFill>
                    <a:prstClr val="white"/>
                  </a:solidFill>
                </a:rPr>
                <a:t>?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434368" y="2606270"/>
              <a:ext cx="394855" cy="8788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>
                  <a:solidFill>
                    <a:prstClr val="white"/>
                  </a:solidFill>
                </a:rPr>
                <a:t>?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486278" y="1911927"/>
              <a:ext cx="394855" cy="8788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>
                  <a:solidFill>
                    <a:prstClr val="white"/>
                  </a:solidFill>
                </a:rPr>
                <a:t>?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013986" y="1909081"/>
              <a:ext cx="394855" cy="8788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>
                  <a:solidFill>
                    <a:prstClr val="white"/>
                  </a:solidFill>
                </a:rPr>
                <a:t>?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058474" y="2489603"/>
              <a:ext cx="394855" cy="8788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>
                  <a:solidFill>
                    <a:prstClr val="white"/>
                  </a:solidFill>
                </a:rPr>
                <a:t>?</a:t>
              </a:r>
            </a:p>
          </p:txBody>
        </p:sp>
        <p:sp>
          <p:nvSpPr>
            <p:cNvPr id="21" name="Pentagon 20"/>
            <p:cNvSpPr/>
            <p:nvPr/>
          </p:nvSpPr>
          <p:spPr>
            <a:xfrm>
              <a:off x="4805891" y="380517"/>
              <a:ext cx="2001098" cy="534190"/>
            </a:xfrm>
            <a:prstGeom prst="homePlate">
              <a:avLst/>
            </a:prstGeom>
            <a:solidFill>
              <a:srgbClr val="FFC000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prstClr val="black"/>
                  </a:solidFill>
                </a:rPr>
                <a:t>Trust</a:t>
              </a:r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6900530" y="169888"/>
              <a:ext cx="2094614" cy="102072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prstClr val="black"/>
                  </a:solidFill>
                </a:rPr>
                <a:t>Spiritual</a:t>
              </a:r>
            </a:p>
            <a:p>
              <a:pPr algn="ctr"/>
              <a:r>
                <a:rPr lang="en-US" sz="3200" dirty="0">
                  <a:solidFill>
                    <a:prstClr val="black"/>
                  </a:solidFill>
                </a:rPr>
                <a:t>Blessing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84445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d"/>
      </p:transition>
    </mc:Choice>
    <mc:Fallback xmlns="">
      <p:transition spd="slow">
        <p:wipe dir="d"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457</TotalTime>
  <Words>540</Words>
  <Application>Microsoft Office PowerPoint</Application>
  <PresentationFormat>Widescreen</PresentationFormat>
  <Paragraphs>87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1_Office Theme</vt:lpstr>
      <vt:lpstr>2_Office Theme</vt:lpstr>
      <vt:lpstr>3_Office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 Groben</dc:creator>
  <cp:lastModifiedBy>William Groben</cp:lastModifiedBy>
  <cp:revision>21</cp:revision>
  <dcterms:created xsi:type="dcterms:W3CDTF">2015-09-10T14:10:54Z</dcterms:created>
  <dcterms:modified xsi:type="dcterms:W3CDTF">2020-08-09T20:04:56Z</dcterms:modified>
</cp:coreProperties>
</file>